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324" r:id="rId2"/>
    <p:sldId id="285" r:id="rId3"/>
    <p:sldId id="325" r:id="rId4"/>
    <p:sldId id="32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>
        <p:scale>
          <a:sx n="81" d="100"/>
          <a:sy n="81" d="100"/>
        </p:scale>
        <p:origin x="-21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128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75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366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6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61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50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06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8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42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35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D99918-595B-46C9-B40D-A5889CE1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1"/>
            <a:r>
              <a:rPr lang="ar-EG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المحاضرة الأولى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EG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القوائم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="" xmlns:a16="http://schemas.microsoft.com/office/drawing/2014/main" id="{01884F53-2E8C-4A6F-998D-0CD7CBE65E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6887" y="1662906"/>
            <a:ext cx="8658225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15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D99918-595B-46C9-B40D-A5889CE1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E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تابع القوائم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="" xmlns:a16="http://schemas.microsoft.com/office/drawing/2014/main" id="{867187D4-5561-4FF7-99F2-99B890F93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5104" y="3350946"/>
            <a:ext cx="5792360" cy="21354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8F407321-3CD0-4678-9165-5E8F2605FE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464" r="34057" b="-2"/>
          <a:stretch/>
        </p:blipFill>
        <p:spPr>
          <a:xfrm>
            <a:off x="6798733" y="2775951"/>
            <a:ext cx="4345024" cy="306716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5880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7DF11A-C218-4C8E-9AAC-726FFE69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القوائم المتاحة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="" xmlns:a16="http://schemas.microsoft.com/office/drawing/2014/main" id="{E1AD2BF5-BFEA-42BE-85E5-C4F45E8F86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163" y="2443397"/>
            <a:ext cx="11303000" cy="3556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696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7DF11A-C218-4C8E-9AAC-726FFE69B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EG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arajita" panose="020B0604020202020204" pitchFamily="34" charset="0"/>
                <a:cs typeface="Aparajita" panose="020B0604020202020204" pitchFamily="34" charset="0"/>
              </a:rPr>
              <a:t>قائمة المستخدمين</a:t>
            </a:r>
            <a:endParaRPr lang="en-US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arajita" panose="020B0604020202020204" pitchFamily="34" charset="0"/>
              <a:cs typeface="Aparajita" panose="020B0604020202020204" pitchFamily="34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="" xmlns:a16="http://schemas.microsoft.com/office/drawing/2014/main" id="{C09FE8B5-3792-4A09-AAED-DF19E1D812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859745"/>
            <a:ext cx="10972800" cy="400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94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8</Words>
  <Application>Microsoft Office PowerPoint</Application>
  <PresentationFormat>Custom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المحاضرة الأولى القوائم</vt:lpstr>
      <vt:lpstr>تابع القوائم</vt:lpstr>
      <vt:lpstr>القوائم المتاحة</vt:lpstr>
      <vt:lpstr>قائمة المستخدمين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47</cp:revision>
  <dcterms:created xsi:type="dcterms:W3CDTF">2020-03-16T20:37:04Z</dcterms:created>
  <dcterms:modified xsi:type="dcterms:W3CDTF">2020-03-21T00:22:23Z</dcterms:modified>
</cp:coreProperties>
</file>